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94" r:id="rId2"/>
    <p:sldId id="260" r:id="rId3"/>
    <p:sldId id="278" r:id="rId4"/>
    <p:sldId id="295" r:id="rId5"/>
    <p:sldId id="262" r:id="rId6"/>
    <p:sldId id="288" r:id="rId7"/>
    <p:sldId id="272" r:id="rId8"/>
    <p:sldId id="271" r:id="rId9"/>
    <p:sldId id="270" r:id="rId10"/>
    <p:sldId id="268" r:id="rId11"/>
    <p:sldId id="275" r:id="rId12"/>
    <p:sldId id="284" r:id="rId13"/>
    <p:sldId id="264" r:id="rId14"/>
    <p:sldId id="276" r:id="rId15"/>
    <p:sldId id="290" r:id="rId16"/>
    <p:sldId id="279" r:id="rId17"/>
    <p:sldId id="280" r:id="rId18"/>
    <p:sldId id="291" r:id="rId19"/>
    <p:sldId id="286" r:id="rId20"/>
    <p:sldId id="293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8FC"/>
    <a:srgbClr val="FFFF00"/>
    <a:srgbClr val="00FFFF"/>
    <a:srgbClr val="33CC33"/>
    <a:srgbClr val="FF0000"/>
    <a:srgbClr val="0000CC"/>
    <a:srgbClr val="008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5" autoAdjust="0"/>
    <p:restoredTop sz="93474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4819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482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33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83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7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483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1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484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484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9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485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5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4DCD6E-4430-4BF2-8ECB-C771965F9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7DB4-91EE-4753-8263-EDE89496C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E1EF-756A-49FB-ADD0-53D0C40B6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A86E44-FACC-408D-B096-9CB5F80F9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A2A47-7573-47F5-A191-580E4C782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27E6D-9485-4D92-B489-43DB356D8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0457C-E559-4C81-ADF7-B6211ADC3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97CF1-0F30-4547-BFCC-5363D3DD4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DB6F-B0EA-4119-A6EB-8D6D11D53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1CAB8-E632-4615-8859-E79984A69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519C-8F56-4D8A-892B-75790E1E7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92322-CBC8-4942-B773-51AC1538E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379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380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80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380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11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381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381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9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382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3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38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38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E0F6EC8-0558-48F1-97D0-16DFB5B0B9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133600" y="1371600"/>
            <a:ext cx="5562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ĐẠO ĐỨC 1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143000" y="2895600"/>
            <a:ext cx="6934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CC"/>
                </a:solidFill>
              </a:rPr>
              <a:t>GIA ĐÌNH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38306" y="794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04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04900"/>
            <a:ext cx="7086600" cy="4648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38306" y="794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8316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02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40386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5" name="Picture 7" descr="03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57600"/>
            <a:ext cx="3810000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6" name="Picture 8" descr="01_0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533400" y="762000"/>
            <a:ext cx="36576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4" name="Picture 6" descr="04_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657600"/>
            <a:ext cx="4191000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2590800" y="2286000"/>
            <a:ext cx="4648200" cy="3505200"/>
          </a:xfrm>
          <a:prstGeom prst="irregularSeal1">
            <a:avLst/>
          </a:prstGeom>
          <a:solidFill>
            <a:srgbClr val="A4FA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4274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6" name="Rectangle 1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4278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DSC00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0" y="-1714500"/>
            <a:ext cx="1535112" cy="863600"/>
          </a:xfrm>
          <a:prstGeom prst="rect">
            <a:avLst/>
          </a:prstGeom>
          <a:noFill/>
        </p:spPr>
      </p:pic>
      <p:pic>
        <p:nvPicPr>
          <p:cNvPr id="54285" name="Picture 9" descr="!danc_c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0"/>
            <a:ext cx="2014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6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0"/>
            <a:ext cx="3692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8" name="WordArt 16"/>
          <p:cNvSpPr>
            <a:spLocks noChangeArrowheads="1" noChangeShapeType="1" noTextEdit="1"/>
          </p:cNvSpPr>
          <p:nvPr/>
        </p:nvSpPr>
        <p:spPr bwMode="auto">
          <a:xfrm>
            <a:off x="3429000" y="3124200"/>
            <a:ext cx="2438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Thư giãn</a:t>
            </a:r>
            <a:endParaRPr lang="en-US" sz="4000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4290" name="Picture 18" descr="Tweety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611677" flipH="1">
            <a:off x="6781800" y="2971800"/>
            <a:ext cx="2590800" cy="219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DSC00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0" y="-1714500"/>
            <a:ext cx="1535112" cy="863600"/>
          </a:xfrm>
          <a:prstGeom prst="rect">
            <a:avLst/>
          </a:prstGeom>
          <a:noFill/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219200" y="2209800"/>
            <a:ext cx="6950075" cy="14890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00CC"/>
                </a:solidFill>
              </a:rPr>
              <a:t>Bài tập 3</a:t>
            </a:r>
            <a:r>
              <a:rPr lang="en-US" sz="4400" b="1">
                <a:solidFill>
                  <a:srgbClr val="0000CC"/>
                </a:solidFill>
              </a:rPr>
              <a:t>:</a:t>
            </a:r>
          </a:p>
          <a:p>
            <a:r>
              <a:rPr lang="en-US" sz="4400" b="1">
                <a:solidFill>
                  <a:srgbClr val="0000CC"/>
                </a:solidFill>
              </a:rPr>
              <a:t>  Đóng vai theo tranh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05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267200" cy="2514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1686" name="Picture 6" descr="06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191000" cy="25336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1687" name="Picture 7" descr="08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4267200" cy="25908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1688" name="Picture 8" descr="07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05200"/>
            <a:ext cx="4191000" cy="25908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6092" name="Picture 2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3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5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24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05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391400" cy="46482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06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467600" cy="472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DSC00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0" y="-1714500"/>
            <a:ext cx="1535112" cy="863600"/>
          </a:xfrm>
          <a:prstGeom prst="rect">
            <a:avLst/>
          </a:prstGeom>
          <a:noFill/>
        </p:spPr>
      </p:pic>
      <p:pic>
        <p:nvPicPr>
          <p:cNvPr id="71688" name="Picture 8" descr="07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1143000"/>
            <a:ext cx="7239000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08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838200"/>
            <a:ext cx="7391400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143000" y="25908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717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790700" y="3657600"/>
            <a:ext cx="5562600" cy="6985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000099"/>
                </a:solidFill>
              </a:rPr>
              <a:t>Kể về gia đình mình</a:t>
            </a:r>
            <a:endParaRPr lang="en-US" sz="4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85800" y="3268663"/>
            <a:ext cx="769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203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286000" y="1066800"/>
            <a:ext cx="4267200" cy="7588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008000"/>
                </a:solidFill>
              </a:rPr>
              <a:t> KHỞI ĐỘNG</a:t>
            </a:r>
            <a:endParaRPr lang="en-US" sz="4400" b="1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370513"/>
          </a:xfrm>
        </p:spPr>
        <p:txBody>
          <a:bodyPr/>
          <a:lstStyle/>
          <a:p>
            <a:endParaRPr lang="en-US"/>
          </a:p>
        </p:txBody>
      </p:sp>
      <p:pic>
        <p:nvPicPr>
          <p:cNvPr id="74756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143000"/>
            <a:ext cx="6754812" cy="471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38306" y="794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762000" y="2438400"/>
            <a:ext cx="8077200" cy="1930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Kết luận: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Mỗi chúng ta ai cũng có một gia đình.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33600" y="1371600"/>
            <a:ext cx="5562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ĐẠO ĐỨC 1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143000" y="2895600"/>
            <a:ext cx="6934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CC"/>
                </a:solidFill>
              </a:rPr>
              <a:t>GIA ĐÌNH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02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40386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4" name="Picture 6" descr="04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81400"/>
            <a:ext cx="4191000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5" name="Picture 7" descr="03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3810000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6" name="Picture 8" descr="01_0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533400" y="685800"/>
            <a:ext cx="36576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78581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Thảo luận nhóm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38306" y="794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01_0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1143000" y="1066800"/>
            <a:ext cx="7086600" cy="4953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38306" y="794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1676400" y="22098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Nhóm 2</a:t>
            </a:r>
          </a:p>
        </p:txBody>
      </p:sp>
      <p:pic>
        <p:nvPicPr>
          <p:cNvPr id="32773" name="Picture 5" descr="02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6858000" cy="49720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38306" y="794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39100" y="5757863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03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1104900"/>
            <a:ext cx="6324600" cy="4648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6057"/>
  <p:tag name="VIOLETTITLE" val="ĐẠO ĐỨC 1: GIA ĐÌNH EM"/>
  <p:tag name="VIOLETLESSON" val="4"/>
  <p:tag name="VIOLETCATID" val="8048891"/>
  <p:tag name="VIOLETSUBJECT" val="Đạo đức 1"/>
  <p:tag name="VIOLETSOURCE" val="ST"/>
  <p:tag name="VIOLETAUTHORID" val="3112018"/>
  <p:tag name="VIOLETAUTHORNAME" val="Lê Thị Vy"/>
  <p:tag name="VIOLETAUTHORAVATAR" val="3/112/18/avatar.jpg"/>
  <p:tag name="VIOLETAUTHORADDRESS" val="Trường Tiểu học số 2 Phú Bài - Thừa Thiên Huế"/>
  <p:tag name="VIOLETAUTHORHOMEPAGE" val="http://vypb2.violet.vn"/>
  <p:tag name="VIOLETDATE" val="2013-09-24 22:03:16"/>
  <p:tag name="VIOLETHIT" val="372"/>
  <p:tag name="VIOLETLIKE" val="0"/>
  <p:tag name="ISPRING_RESOURCE_PATHS_HASH_PRESENTER" val="6373c3bf5554f53cdfd4c224bacc6d6fc353619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617</TotalTime>
  <Words>51</Words>
  <Application>Microsoft Office PowerPoint</Application>
  <PresentationFormat>On-screen Show (4:3)</PresentationFormat>
  <Paragraphs>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Verdana</vt:lpstr>
      <vt:lpstr>.VnTime</vt:lpstr>
      <vt:lpstr>VNI-Times</vt:lpstr>
      <vt:lpstr>Balloons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TRUONG GIANG</dc:creator>
  <cp:lastModifiedBy>HP</cp:lastModifiedBy>
  <cp:revision>104</cp:revision>
  <dcterms:created xsi:type="dcterms:W3CDTF">2011-10-06T02:35:08Z</dcterms:created>
  <dcterms:modified xsi:type="dcterms:W3CDTF">2017-10-21T15:08:17Z</dcterms:modified>
</cp:coreProperties>
</file>